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99" r:id="rId2"/>
    <p:sldId id="311" r:id="rId3"/>
    <p:sldId id="312" r:id="rId4"/>
    <p:sldId id="313" r:id="rId5"/>
    <p:sldId id="314" r:id="rId6"/>
    <p:sldId id="315" r:id="rId7"/>
    <p:sldId id="297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88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2CFC39-B510-4977-9C28-392D4CE0763B}" type="datetimeFigureOut">
              <a:rPr lang="en-US" smtClean="0"/>
              <a:pPr/>
              <a:t>8/8/2012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25DE38-CCEE-4073-8033-70CB522F15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488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5DE38-CCEE-4073-8033-70CB522F150D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BB57-D3D2-4033-BB6B-8F88CEDB84C6}" type="datetimeFigureOut">
              <a:rPr lang="en-US" smtClean="0"/>
              <a:pPr/>
              <a:t>8/8/2012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896C-FAD4-4E6C-957C-F2B33A24FE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BB57-D3D2-4033-BB6B-8F88CEDB84C6}" type="datetimeFigureOut">
              <a:rPr lang="en-US" smtClean="0"/>
              <a:pPr/>
              <a:t>8/8/2012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896C-FAD4-4E6C-957C-F2B33A24FE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BB57-D3D2-4033-BB6B-8F88CEDB84C6}" type="datetimeFigureOut">
              <a:rPr lang="en-US" smtClean="0"/>
              <a:pPr/>
              <a:t>8/8/2012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896C-FAD4-4E6C-957C-F2B33A24FE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BB57-D3D2-4033-BB6B-8F88CEDB84C6}" type="datetimeFigureOut">
              <a:rPr lang="en-US" smtClean="0"/>
              <a:pPr/>
              <a:t>8/8/2012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896C-FAD4-4E6C-957C-F2B33A24FE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BB57-D3D2-4033-BB6B-8F88CEDB84C6}" type="datetimeFigureOut">
              <a:rPr lang="en-US" smtClean="0"/>
              <a:pPr/>
              <a:t>8/8/2012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896C-FAD4-4E6C-957C-F2B33A24FE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BB57-D3D2-4033-BB6B-8F88CEDB84C6}" type="datetimeFigureOut">
              <a:rPr lang="en-US" smtClean="0"/>
              <a:pPr/>
              <a:t>8/8/2012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896C-FAD4-4E6C-957C-F2B33A24FE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BB57-D3D2-4033-BB6B-8F88CEDB84C6}" type="datetimeFigureOut">
              <a:rPr lang="en-US" smtClean="0"/>
              <a:pPr/>
              <a:t>8/8/2012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896C-FAD4-4E6C-957C-F2B33A24FE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BB57-D3D2-4033-BB6B-8F88CEDB84C6}" type="datetimeFigureOut">
              <a:rPr lang="en-US" smtClean="0"/>
              <a:pPr/>
              <a:t>8/8/2012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896C-FAD4-4E6C-957C-F2B33A24FE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BB57-D3D2-4033-BB6B-8F88CEDB84C6}" type="datetimeFigureOut">
              <a:rPr lang="en-US" smtClean="0"/>
              <a:pPr/>
              <a:t>8/8/2012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896C-FAD4-4E6C-957C-F2B33A24FE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BB57-D3D2-4033-BB6B-8F88CEDB84C6}" type="datetimeFigureOut">
              <a:rPr lang="en-US" smtClean="0"/>
              <a:pPr/>
              <a:t>8/8/2012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896C-FAD4-4E6C-957C-F2B33A24FE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BB57-D3D2-4033-BB6B-8F88CEDB84C6}" type="datetimeFigureOut">
              <a:rPr lang="en-US" smtClean="0"/>
              <a:pPr/>
              <a:t>8/8/2012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896C-FAD4-4E6C-957C-F2B33A24FE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4BB57-D3D2-4033-BB6B-8F88CEDB84C6}" type="datetimeFigureOut">
              <a:rPr lang="en-US" smtClean="0"/>
              <a:pPr/>
              <a:t>8/8/2012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DB896C-FAD4-4E6C-957C-F2B33A24FE9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dirty="0" smtClean="0"/>
              <a:t>ACE Suicide </a:t>
            </a:r>
            <a:r>
              <a:rPr lang="en-US" dirty="0" smtClean="0"/>
              <a:t>Assessment</a:t>
            </a:r>
            <a:endParaRPr lang="en-US" dirty="0"/>
          </a:p>
        </p:txBody>
      </p:sp>
      <p:pic>
        <p:nvPicPr>
          <p:cNvPr id="3074" name="Picture 2" descr="http://blogs.philadelphiaweekly.com/trouble/files/2009/01/sadsoldi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524000"/>
            <a:ext cx="6324600" cy="50596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Choice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1. What does the A in ACE stand for?</a:t>
            </a:r>
            <a:endParaRPr lang="en-US" dirty="0"/>
          </a:p>
          <a:p>
            <a:pPr>
              <a:buNone/>
            </a:pPr>
            <a:r>
              <a:rPr lang="en-US" dirty="0"/>
              <a:t> 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66800" y="4419600"/>
            <a:ext cx="27432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A) Assume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66800" y="5562600"/>
            <a:ext cx="27432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B)Attend to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953000" y="4419600"/>
            <a:ext cx="27432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C</a:t>
            </a:r>
            <a:r>
              <a:rPr lang="en-US" dirty="0" smtClean="0"/>
              <a:t>) Ask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953000" y="5562600"/>
            <a:ext cx="27432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D)None of the above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Choice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2. What does the C in ACE stand for?</a:t>
            </a:r>
            <a:endParaRPr lang="en-US" dirty="0"/>
          </a:p>
          <a:p>
            <a:pPr>
              <a:buNone/>
            </a:pPr>
            <a:r>
              <a:rPr lang="en-US" dirty="0"/>
              <a:t> 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66800" y="4419600"/>
            <a:ext cx="27432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A) Call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66800" y="5562600"/>
            <a:ext cx="27432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B)Carry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953000" y="4419600"/>
            <a:ext cx="27432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C</a:t>
            </a:r>
            <a:r>
              <a:rPr lang="en-US" dirty="0" smtClean="0"/>
              <a:t>) Care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953000" y="5562600"/>
            <a:ext cx="27432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D)None of the above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Choice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3. What does the E in ACE stand for?</a:t>
            </a:r>
            <a:endParaRPr lang="en-US" dirty="0"/>
          </a:p>
          <a:p>
            <a:pPr>
              <a:buNone/>
            </a:pPr>
            <a:r>
              <a:rPr lang="en-US" dirty="0"/>
              <a:t> 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66800" y="4419600"/>
            <a:ext cx="27432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A) Escort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66800" y="5562600"/>
            <a:ext cx="27432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B)Evaluate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953000" y="4419600"/>
            <a:ext cx="27432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C</a:t>
            </a:r>
            <a:r>
              <a:rPr lang="en-US" dirty="0" smtClean="0"/>
              <a:t>) Engage with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953000" y="5562600"/>
            <a:ext cx="27432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D)None of the above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0" y="457200"/>
            <a:ext cx="9144000" cy="5668963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US" dirty="0" smtClean="0"/>
              <a:t>4. List three individual protective factors that prevent suicide attempts ?</a:t>
            </a:r>
            <a:endParaRPr lang="en-US" dirty="0"/>
          </a:p>
          <a:p>
            <a:pPr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2362200"/>
            <a:ext cx="8229600" cy="3048000"/>
          </a:xfrm>
          <a:prstGeom prst="rect">
            <a:avLst/>
          </a:prstGeom>
          <a:solidFill>
            <a:srgbClr val="B2B2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2438400"/>
            <a:ext cx="8153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4)</a:t>
            </a:r>
          </a:p>
          <a:p>
            <a:endParaRPr lang="en-US" dirty="0" smtClean="0"/>
          </a:p>
          <a:p>
            <a:r>
              <a:rPr lang="en-US" dirty="0" smtClean="0"/>
              <a:t>A)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B)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C)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True/ False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en-US" dirty="0" smtClean="0"/>
              <a:t>5. It is appropriate to ask your buddy directly if he/she is thinking about killing themselves? </a:t>
            </a:r>
            <a:endParaRPr lang="en-US" dirty="0"/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endParaRPr lang="en-US" dirty="0"/>
          </a:p>
          <a:p>
            <a:pPr marL="514350" indent="-514350">
              <a:buNone/>
            </a:pP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219200" y="3200400"/>
            <a:ext cx="1600200" cy="1447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True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1219200" y="4953000"/>
            <a:ext cx="1600200" cy="1447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False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105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Discussion Questions 	</a:t>
            </a:r>
            <a:r>
              <a:rPr lang="en-US" sz="2800" dirty="0"/>
              <a:t>	</a:t>
            </a:r>
            <a:r>
              <a:rPr lang="en-US" sz="2800" dirty="0" smtClean="0"/>
              <a:t>6/6 	 Waiting on Grading</a:t>
            </a:r>
            <a:endParaRPr lang="en-US" sz="2800" dirty="0"/>
          </a:p>
        </p:txBody>
      </p:sp>
      <p:sp>
        <p:nvSpPr>
          <p:cNvPr id="4" name="Rounded Rectangle 3"/>
          <p:cNvSpPr/>
          <p:nvPr/>
        </p:nvSpPr>
        <p:spPr>
          <a:xfrm>
            <a:off x="1524000" y="3276600"/>
            <a:ext cx="6096000" cy="2819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rgbClr val="FFFF00"/>
                </a:solidFill>
              </a:rPr>
              <a:t>Email will be sent when discussion questions are graded </a:t>
            </a:r>
            <a:endParaRPr lang="en-US" sz="4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133</Words>
  <Application>Microsoft Office PowerPoint</Application>
  <PresentationFormat>On-screen Show (4:3)</PresentationFormat>
  <Paragraphs>41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ACE Suicide Assessment</vt:lpstr>
      <vt:lpstr>Multiple Choice</vt:lpstr>
      <vt:lpstr>Multiple Choice</vt:lpstr>
      <vt:lpstr>Multiple Choice</vt:lpstr>
      <vt:lpstr>PowerPoint Presentation</vt:lpstr>
      <vt:lpstr>True/ False</vt:lpstr>
      <vt:lpstr>Results</vt:lpstr>
    </vt:vector>
  </TitlesOfParts>
  <Company>ASD1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Suicide Prevention</dc:title>
  <dc:creator>maegerp</dc:creator>
  <cp:lastModifiedBy>Michele</cp:lastModifiedBy>
  <cp:revision>23</cp:revision>
  <dcterms:created xsi:type="dcterms:W3CDTF">2012-08-06T21:36:49Z</dcterms:created>
  <dcterms:modified xsi:type="dcterms:W3CDTF">2012-08-08T16:42:25Z</dcterms:modified>
</cp:coreProperties>
</file>